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F00"/>
    <a:srgbClr val="D0A172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>
            <a:extLst>
              <a:ext uri="{FF2B5EF4-FFF2-40B4-BE49-F238E27FC236}">
                <a16:creationId xmlns:a16="http://schemas.microsoft.com/office/drawing/2014/main" id="{63DA123A-C140-278C-122D-0FD50DBC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60" y="0"/>
            <a:ext cx="10201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0C54F6-888F-5A9F-5CD0-9F7798B0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0"/>
          <a:stretch>
            <a:fillRect/>
          </a:stretch>
        </p:blipFill>
        <p:spPr>
          <a:xfrm>
            <a:off x="1142881" y="954156"/>
            <a:ext cx="7640116" cy="5236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9D0E8-A235-F0FB-33A4-22119355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53" t="5407" b="77174"/>
          <a:stretch/>
        </p:blipFill>
        <p:spPr>
          <a:xfrm>
            <a:off x="2140002" y="5011028"/>
            <a:ext cx="2519464" cy="8075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1EE3-DA66-6890-2ED4-F790B008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53" t="22334" b="61498"/>
          <a:stretch/>
        </p:blipFill>
        <p:spPr>
          <a:xfrm>
            <a:off x="5896993" y="1045315"/>
            <a:ext cx="2519464" cy="7495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1B5DB-5360-C2CC-7C2C-52AB9D83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6" t="2611" r="196"/>
          <a:stretch>
            <a:fillRect/>
          </a:stretch>
        </p:blipFill>
        <p:spPr>
          <a:xfrm>
            <a:off x="2158409" y="-3083443"/>
            <a:ext cx="8442252" cy="6678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3FDAE4-00DA-EE15-3775-3C6D91C9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77" y="3827751"/>
            <a:ext cx="3827499" cy="2530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280877" y="-3002864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7120464" y="3827751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E9DA3E-6747-FA12-8905-200F7AD9F0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79"/>
          <a:stretch>
            <a:fillRect/>
          </a:stretch>
        </p:blipFill>
        <p:spPr>
          <a:xfrm>
            <a:off x="2091490" y="3190612"/>
            <a:ext cx="4819885" cy="341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152828" y="3190612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4441680" y="346098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622965" y="3479002"/>
            <a:ext cx="1179194" cy="374848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620874" y="4650248"/>
            <a:ext cx="818653" cy="277870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4407563" y="4533818"/>
            <a:ext cx="1213311" cy="4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3E479D4-3FB6-1062-5F13-C08667D0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25"/>
          <a:stretch>
            <a:fillRect/>
          </a:stretch>
        </p:blipFill>
        <p:spPr>
          <a:xfrm>
            <a:off x="3763123" y="-429825"/>
            <a:ext cx="4762431" cy="3465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3E4023-923F-07E4-C166-87827867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96" y="-1152294"/>
            <a:ext cx="8428419" cy="744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7EF12F-4520-5FCB-59E4-C34F3548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598" y="2999837"/>
            <a:ext cx="4239217" cy="3858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646FB7-2D71-23A1-06BC-B4FD2D004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6" y="3057264"/>
            <a:ext cx="4267796" cy="3562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029D8-75C9-C012-887D-5CEB4E6921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531" r="4673"/>
          <a:stretch>
            <a:fillRect/>
          </a:stretch>
        </p:blipFill>
        <p:spPr>
          <a:xfrm>
            <a:off x="117396" y="-439572"/>
            <a:ext cx="3645727" cy="3444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E928EC-60D1-FEE4-3862-F182D8406AA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9829" t="6058" b="24581"/>
          <a:stretch/>
        </p:blipFill>
        <p:spPr>
          <a:xfrm>
            <a:off x="884491" y="3118613"/>
            <a:ext cx="1492021" cy="24484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D2AE02-B8CF-AA9A-F9E3-0FC0ECF11777}"/>
              </a:ext>
            </a:extLst>
          </p:cNvPr>
          <p:cNvSpPr/>
          <p:nvPr/>
        </p:nvSpPr>
        <p:spPr>
          <a:xfrm>
            <a:off x="5044253" y="3118614"/>
            <a:ext cx="613597" cy="3010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D20435-2BF9-4315-50C8-DA8D3AFBF763}"/>
              </a:ext>
            </a:extLst>
          </p:cNvPr>
          <p:cNvCxnSpPr>
            <a:cxnSpLocks/>
          </p:cNvCxnSpPr>
          <p:nvPr/>
        </p:nvCxnSpPr>
        <p:spPr>
          <a:xfrm flipV="1">
            <a:off x="5657850" y="4838687"/>
            <a:ext cx="2787558" cy="129065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79556-5241-36A5-B642-8DC18E849041}"/>
              </a:ext>
            </a:extLst>
          </p:cNvPr>
          <p:cNvCxnSpPr>
            <a:cxnSpLocks/>
          </p:cNvCxnSpPr>
          <p:nvPr/>
        </p:nvCxnSpPr>
        <p:spPr>
          <a:xfrm>
            <a:off x="5654872" y="3118613"/>
            <a:ext cx="828112" cy="947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495609" y="-458056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84403-519E-AD36-D86C-AF41BA00EBE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2595" t="3651" r="3068" b="53800"/>
          <a:stretch/>
        </p:blipFill>
        <p:spPr>
          <a:xfrm>
            <a:off x="6595845" y="4889128"/>
            <a:ext cx="863906" cy="9552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07DEBF-99C3-4D9C-0EC5-22623C5FBD8A}"/>
              </a:ext>
            </a:extLst>
          </p:cNvPr>
          <p:cNvSpPr txBox="1"/>
          <p:nvPr/>
        </p:nvSpPr>
        <p:spPr>
          <a:xfrm>
            <a:off x="884491" y="-121143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DD63BF-EB27-8F4F-25D7-3C2D201D555D}"/>
              </a:ext>
            </a:extLst>
          </p:cNvPr>
          <p:cNvSpPr txBox="1"/>
          <p:nvPr/>
        </p:nvSpPr>
        <p:spPr>
          <a:xfrm>
            <a:off x="4281334" y="-452386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5A8734-55F6-8506-2814-885708131349}"/>
              </a:ext>
            </a:extLst>
          </p:cNvPr>
          <p:cNvSpPr txBox="1"/>
          <p:nvPr/>
        </p:nvSpPr>
        <p:spPr>
          <a:xfrm>
            <a:off x="568595" y="294252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3220C-F6DF-30B2-13F5-899226C6C44D}"/>
              </a:ext>
            </a:extLst>
          </p:cNvPr>
          <p:cNvSpPr txBox="1"/>
          <p:nvPr/>
        </p:nvSpPr>
        <p:spPr>
          <a:xfrm>
            <a:off x="4790150" y="3057264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E893B5-5546-01FE-B011-75533D9946B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2211" t="46389" r="1468" b="5902"/>
          <a:stretch/>
        </p:blipFill>
        <p:spPr>
          <a:xfrm>
            <a:off x="7463422" y="4889128"/>
            <a:ext cx="934324" cy="107105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86E656-12CB-6358-9CD2-016BC45315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3915" y="3128083"/>
            <a:ext cx="2281493" cy="168896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04D462E-449A-FB4E-4197-60D6DA3F7C09}"/>
              </a:ext>
            </a:extLst>
          </p:cNvPr>
          <p:cNvSpPr txBox="1"/>
          <p:nvPr/>
        </p:nvSpPr>
        <p:spPr>
          <a:xfrm>
            <a:off x="6202579" y="3081027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378809-A8E1-8D66-692E-7341A419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330"/>
          <a:stretch>
            <a:fillRect/>
          </a:stretch>
        </p:blipFill>
        <p:spPr>
          <a:xfrm>
            <a:off x="-1" y="52635"/>
            <a:ext cx="6596397" cy="1331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29486" y="0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AC73-1C7C-39FB-C38EEBE2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36" y="1589859"/>
            <a:ext cx="1929841" cy="497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13D0B-4375-63E2-A04A-36374652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541" r="40222"/>
          <a:stretch>
            <a:fillRect/>
          </a:stretch>
        </p:blipFill>
        <p:spPr>
          <a:xfrm>
            <a:off x="-1" y="1455894"/>
            <a:ext cx="3943207" cy="126244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83BDC6C-CBD8-6CF8-B9D8-105243D4D5DF}"/>
              </a:ext>
            </a:extLst>
          </p:cNvPr>
          <p:cNvGrpSpPr/>
          <p:nvPr/>
        </p:nvGrpSpPr>
        <p:grpSpPr>
          <a:xfrm>
            <a:off x="0" y="2804684"/>
            <a:ext cx="6400800" cy="1805728"/>
            <a:chOff x="0" y="2804683"/>
            <a:chExt cx="6967670" cy="19656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EF5C16-1394-B1C0-43A6-D7A14EAB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43" r="51762" b="53424"/>
            <a:stretch>
              <a:fillRect/>
            </a:stretch>
          </p:blipFill>
          <p:spPr>
            <a:xfrm>
              <a:off x="72700" y="2924127"/>
              <a:ext cx="1828800" cy="117304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767FAF-809F-F478-E607-1B884C2454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25188"/>
              <a:ext cx="6864368" cy="2712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99C5CB-2185-DFFA-A76C-31DA1F7DA8D4}"/>
                </a:ext>
              </a:extLst>
            </p:cNvPr>
            <p:cNvSpPr txBox="1"/>
            <p:nvPr/>
          </p:nvSpPr>
          <p:spPr>
            <a:xfrm>
              <a:off x="19051" y="2804683"/>
              <a:ext cx="30739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0B8961-2B3A-6E9B-4986-83727545E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6790" y="4594874"/>
              <a:ext cx="4750787" cy="1754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F97C97-FA23-67DB-19DF-0CA2F055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9357" t="46291" r="4042" b="16573"/>
            <a:stretch>
              <a:fillRect/>
            </a:stretch>
          </p:blipFill>
          <p:spPr>
            <a:xfrm>
              <a:off x="5138870" y="2972062"/>
              <a:ext cx="1828800" cy="110121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972CECC-8D8F-D009-247F-CDFE1DCD3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915" t="44593" r="55696" b="15744"/>
            <a:stretch>
              <a:fillRect/>
            </a:stretch>
          </p:blipFill>
          <p:spPr>
            <a:xfrm>
              <a:off x="3476558" y="2943182"/>
              <a:ext cx="1828800" cy="11514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A63E05-A145-606E-8A49-E1EBB4FC1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618" r="1877" b="54371"/>
            <a:stretch>
              <a:fillRect/>
            </a:stretch>
          </p:blipFill>
          <p:spPr>
            <a:xfrm>
              <a:off x="1814247" y="2943182"/>
              <a:ext cx="1828800" cy="11651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D63C3B-88B3-41A9-AB64-13DD3818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969" t="83483" r="18603" b="492"/>
            <a:stretch>
              <a:fillRect/>
            </a:stretch>
          </p:blipFill>
          <p:spPr>
            <a:xfrm>
              <a:off x="1842937" y="4071973"/>
              <a:ext cx="3267241" cy="52290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113E8FF-E4E2-144F-A2D3-23DE7AE9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62" t="81135" r="5317" b="2582"/>
          <a:stretch>
            <a:fillRect/>
          </a:stretch>
        </p:blipFill>
        <p:spPr>
          <a:xfrm>
            <a:off x="4292102" y="2138939"/>
            <a:ext cx="2026508" cy="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EE1154-A8B8-F1DC-FE0D-9E3A14A8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6" t="4358" r="17708" b="5001"/>
          <a:stretch>
            <a:fillRect/>
          </a:stretch>
        </p:blipFill>
        <p:spPr>
          <a:xfrm>
            <a:off x="125214" y="5875085"/>
            <a:ext cx="4078017" cy="2906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4904D-623A-1B42-ECF5-B53EE989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76" t="5294" r="22173" b="5350"/>
          <a:stretch>
            <a:fillRect/>
          </a:stretch>
        </p:blipFill>
        <p:spPr>
          <a:xfrm>
            <a:off x="125214" y="100247"/>
            <a:ext cx="4055415" cy="2906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192C2-106A-15B8-32D1-1F87D0DCE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14" y="3103892"/>
            <a:ext cx="4055415" cy="26737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62C4E3-DA9B-9685-00FC-B27A4AB6BB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016" t="7940" r="987" b="83312"/>
          <a:stretch/>
        </p:blipFill>
        <p:spPr>
          <a:xfrm>
            <a:off x="500312" y="5905803"/>
            <a:ext cx="1042236" cy="371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95310" y="279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125214" y="5875085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387985" y="3025028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D01A7D-D4A7-8982-8F3B-7D61EA3F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651" t="2757" r="1364" b="52245"/>
          <a:stretch/>
        </p:blipFill>
        <p:spPr>
          <a:xfrm>
            <a:off x="713831" y="3193751"/>
            <a:ext cx="1139682" cy="142179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5983F4-82A8-BF1C-EFC9-6CF9C306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651" t="48389" r="1364" b="1779"/>
          <a:stretch/>
        </p:blipFill>
        <p:spPr>
          <a:xfrm>
            <a:off x="2974059" y="3193751"/>
            <a:ext cx="1139682" cy="157448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26309F-B9F3-9F40-56C3-137DF391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44" t="7480" r="1584" b="75258"/>
          <a:stretch>
            <a:fillRect/>
          </a:stretch>
        </p:blipFill>
        <p:spPr>
          <a:xfrm>
            <a:off x="500312" y="1110633"/>
            <a:ext cx="1151301" cy="6109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D6DED0-CD96-6586-223A-20CC6143C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715" t="24844" r="1913" b="57301"/>
          <a:stretch>
            <a:fillRect/>
          </a:stretch>
        </p:blipFill>
        <p:spPr>
          <a:xfrm>
            <a:off x="2962440" y="1116270"/>
            <a:ext cx="1151301" cy="63193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DB7434-A5A8-2153-2D47-7A419683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949"/>
          <a:stretch>
            <a:fillRect/>
          </a:stretch>
        </p:blipFill>
        <p:spPr>
          <a:xfrm>
            <a:off x="0" y="288772"/>
            <a:ext cx="12192000" cy="2108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46657-23B1-E496-C672-443A5E36F1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116"/>
          <a:stretch>
            <a:fillRect/>
          </a:stretch>
        </p:blipFill>
        <p:spPr>
          <a:xfrm>
            <a:off x="0" y="2397212"/>
            <a:ext cx="12192000" cy="2220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2560391" y="364984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1967267" y="2491274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17</Words>
  <Application>Microsoft Office PowerPoint</Application>
  <PresentationFormat>Widescreen</PresentationFormat>
  <Paragraphs>17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30</cp:revision>
  <dcterms:created xsi:type="dcterms:W3CDTF">2024-11-06T15:20:20Z</dcterms:created>
  <dcterms:modified xsi:type="dcterms:W3CDTF">2025-11-12T16:23:49Z</dcterms:modified>
</cp:coreProperties>
</file>